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27" autoAdjust="0"/>
  </p:normalViewPr>
  <p:slideViewPr>
    <p:cSldViewPr snapToGrid="0">
      <p:cViewPr varScale="1">
        <p:scale>
          <a:sx n="85" d="100"/>
          <a:sy n="85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2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261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7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6092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79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82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4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95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80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9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06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8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11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54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AD3D6B-DC5B-4D37-AB20-01C4094CE861}" type="datetimeFigureOut">
              <a:rPr lang="es-EC" smtClean="0"/>
              <a:t>24/4/2024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BCF0CD-2117-4C0D-9604-ED229DC12A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021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8" y="589115"/>
            <a:ext cx="10735732" cy="565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4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7978" y="897466"/>
            <a:ext cx="9601196" cy="5063068"/>
          </a:xfrm>
        </p:spPr>
        <p:txBody>
          <a:bodyPr/>
          <a:lstStyle/>
          <a:p>
            <a:r>
              <a:rPr lang="es-EC" dirty="0" smtClean="0"/>
              <a:t>EJEMPLO 3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954" t="42140" r="27881" b="44692"/>
          <a:stretch/>
        </p:blipFill>
        <p:spPr>
          <a:xfrm>
            <a:off x="1072443" y="1332090"/>
            <a:ext cx="6566464" cy="11966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209" t="32922" r="26029" b="29877"/>
          <a:stretch/>
        </p:blipFill>
        <p:spPr>
          <a:xfrm>
            <a:off x="2596443" y="2860323"/>
            <a:ext cx="6639737" cy="27685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9662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DIRECTA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296" t="11852" r="22222" b="40824"/>
          <a:stretch/>
        </p:blipFill>
        <p:spPr>
          <a:xfrm>
            <a:off x="982133" y="3224674"/>
            <a:ext cx="5497689" cy="287897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0885" t="59589" r="41667" b="12098"/>
          <a:stretch/>
        </p:blipFill>
        <p:spPr>
          <a:xfrm>
            <a:off x="6886221" y="3077224"/>
            <a:ext cx="4109156" cy="194168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074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238" t="13991" r="25309" b="40083"/>
          <a:stretch/>
        </p:blipFill>
        <p:spPr>
          <a:xfrm>
            <a:off x="1027289" y="3093158"/>
            <a:ext cx="5899332" cy="30536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341" t="63045" r="43313" b="10453"/>
          <a:stretch/>
        </p:blipFill>
        <p:spPr>
          <a:xfrm>
            <a:off x="7296333" y="3285067"/>
            <a:ext cx="4097867" cy="181751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9405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REGLA DE TRES COMPUESTA MIXTA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1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650" t="12017" r="20783" b="39918"/>
          <a:stretch/>
        </p:blipFill>
        <p:spPr>
          <a:xfrm>
            <a:off x="869245" y="3093154"/>
            <a:ext cx="5797580" cy="292382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490" t="63704" r="47634" b="9135"/>
          <a:stretch/>
        </p:blipFill>
        <p:spPr>
          <a:xfrm>
            <a:off x="7092981" y="3093154"/>
            <a:ext cx="3826933" cy="18626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27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7200" b="1" dirty="0" smtClean="0"/>
              <a:t>Operaciones básicas</a:t>
            </a:r>
            <a:endParaRPr lang="es-EC" sz="7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Suma y Resta </a:t>
            </a:r>
          </a:p>
          <a:p>
            <a:pPr marL="0" indent="0">
              <a:buNone/>
            </a:pPr>
            <a:r>
              <a:rPr lang="es-EC" dirty="0" smtClean="0"/>
              <a:t> Utilizaremos dos métodos estos son la aproximación y la descomposición.</a:t>
            </a:r>
          </a:p>
          <a:p>
            <a:r>
              <a:rPr lang="es-EC" dirty="0" smtClean="0">
                <a:solidFill>
                  <a:srgbClr val="FF0000"/>
                </a:solidFill>
              </a:rPr>
              <a:t>SUMA                                                      RESTA                                                   </a:t>
            </a:r>
            <a:endParaRPr lang="es-EC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348114"/>
            <a:ext cx="2772870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49" y="4113775"/>
            <a:ext cx="3009014" cy="15277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8196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s-EC" dirty="0" smtClean="0"/>
              <a:t>Multiplicación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46" y="2601009"/>
            <a:ext cx="5411972" cy="33807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7210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REGLA DE TRES</a:t>
            </a:r>
            <a:endParaRPr lang="es-EC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4800" b="1" dirty="0" smtClean="0"/>
              <a:t>SIMPLE</a:t>
            </a:r>
          </a:p>
          <a:p>
            <a:pPr fontAlgn="base"/>
            <a:r>
              <a:rPr lang="es-EC" sz="3200" dirty="0"/>
              <a:t>Agrupar los </a:t>
            </a:r>
            <a:r>
              <a:rPr lang="es-EC" sz="3200" dirty="0" smtClean="0"/>
              <a:t>datos.</a:t>
            </a:r>
            <a:endParaRPr lang="es-EC" sz="3200" dirty="0"/>
          </a:p>
          <a:p>
            <a:pPr fontAlgn="base"/>
            <a:r>
              <a:rPr lang="es-EC" sz="3200" dirty="0"/>
              <a:t>Multiplicar los datos conocidos que están en </a:t>
            </a:r>
            <a:r>
              <a:rPr lang="es-EC" sz="3200" dirty="0" smtClean="0"/>
              <a:t>diagonal. </a:t>
            </a:r>
            <a:endParaRPr lang="es-EC" sz="3200" dirty="0"/>
          </a:p>
          <a:p>
            <a:pPr fontAlgn="base"/>
            <a:r>
              <a:rPr lang="es-EC" sz="3200" dirty="0"/>
              <a:t>Dividir el resultado </a:t>
            </a:r>
            <a:r>
              <a:rPr lang="es-EC" sz="3200" dirty="0" smtClean="0"/>
              <a:t>obtenido.</a:t>
            </a:r>
            <a:endParaRPr lang="es-EC" sz="3200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762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86809"/>
            <a:ext cx="9601196" cy="5089059"/>
          </a:xfrm>
        </p:spPr>
        <p:txBody>
          <a:bodyPr/>
          <a:lstStyle/>
          <a:p>
            <a:r>
              <a:rPr lang="es-EC" b="1" dirty="0" smtClean="0"/>
              <a:t>EJEMPLO 1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8" y="1424711"/>
            <a:ext cx="8809975" cy="42487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86030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8834" y="791927"/>
            <a:ext cx="9601196" cy="5354874"/>
          </a:xfrm>
        </p:spPr>
        <p:txBody>
          <a:bodyPr/>
          <a:lstStyle/>
          <a:p>
            <a:r>
              <a:rPr lang="es-EC" b="1" dirty="0" smtClean="0"/>
              <a:t>EJEMPLO 2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58" y="1363413"/>
            <a:ext cx="8996359" cy="460136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753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8322" y="781294"/>
            <a:ext cx="9601196" cy="5353691"/>
          </a:xfrm>
        </p:spPr>
        <p:txBody>
          <a:bodyPr/>
          <a:lstStyle/>
          <a:p>
            <a:r>
              <a:rPr lang="es-EC" b="1" dirty="0" smtClean="0"/>
              <a:t>EJEMPLO 3</a:t>
            </a:r>
          </a:p>
          <a:p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78" y="1372966"/>
            <a:ext cx="8697680" cy="41703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0779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REGLA DE TRES INVERSA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1992487"/>
            <a:ext cx="9601196" cy="4035780"/>
          </a:xfrm>
        </p:spPr>
        <p:txBody>
          <a:bodyPr/>
          <a:lstStyle/>
          <a:p>
            <a:r>
              <a:rPr lang="es-EC" dirty="0" smtClean="0"/>
              <a:t>EJEMPLO 1</a:t>
            </a:r>
          </a:p>
          <a:p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8395" t="27655" r="26955" b="62304"/>
          <a:stretch/>
        </p:blipFill>
        <p:spPr>
          <a:xfrm>
            <a:off x="1476022" y="2494844"/>
            <a:ext cx="6826988" cy="9595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15" y="3454400"/>
            <a:ext cx="5047074" cy="245533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6536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91822"/>
            <a:ext cx="9601196" cy="4984046"/>
          </a:xfrm>
        </p:spPr>
        <p:txBody>
          <a:bodyPr/>
          <a:lstStyle/>
          <a:p>
            <a:r>
              <a:rPr lang="es-EC" dirty="0" smtClean="0"/>
              <a:t>EJEMPLO 2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8497" t="41975" r="33746" b="48148"/>
          <a:stretch/>
        </p:blipFill>
        <p:spPr>
          <a:xfrm>
            <a:off x="1207912" y="1275645"/>
            <a:ext cx="6559776" cy="10724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975" t="24857" r="18416" b="20000"/>
          <a:stretch/>
        </p:blipFill>
        <p:spPr>
          <a:xfrm>
            <a:off x="2381956" y="2367845"/>
            <a:ext cx="7089422" cy="378177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52232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554</TotalTime>
  <Words>79</Words>
  <Application>Microsoft Office PowerPoint</Application>
  <PresentationFormat>Panorámica</PresentationFormat>
  <Paragraphs>23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Orgánico</vt:lpstr>
      <vt:lpstr>Presentación de PowerPoint</vt:lpstr>
      <vt:lpstr>Operaciones básicas</vt:lpstr>
      <vt:lpstr>Multiplicación</vt:lpstr>
      <vt:lpstr>REGLA DE TRES</vt:lpstr>
      <vt:lpstr>Presentación de PowerPoint</vt:lpstr>
      <vt:lpstr>Presentación de PowerPoint</vt:lpstr>
      <vt:lpstr>Presentación de PowerPoint</vt:lpstr>
      <vt:lpstr>REGLA DE TRES INVERSA</vt:lpstr>
      <vt:lpstr>Presentación de PowerPoint</vt:lpstr>
      <vt:lpstr>Presentación de PowerPoint</vt:lpstr>
      <vt:lpstr>REGLA DE TRES COMPUESTA DIRECTA</vt:lpstr>
      <vt:lpstr>REGLA DE TRES COMPUESTA INVERSA</vt:lpstr>
      <vt:lpstr>REGLA DE TRES COMPUESTA MIXTA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Master</dc:creator>
  <cp:lastModifiedBy>Master</cp:lastModifiedBy>
  <cp:revision>16</cp:revision>
  <dcterms:created xsi:type="dcterms:W3CDTF">2024-04-23T04:36:48Z</dcterms:created>
  <dcterms:modified xsi:type="dcterms:W3CDTF">2024-04-25T00:51:03Z</dcterms:modified>
</cp:coreProperties>
</file>