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27" autoAdjust="0"/>
  </p:normalViewPr>
  <p:slideViewPr>
    <p:cSldViewPr snapToGrid="0">
      <p:cViewPr varScale="1">
        <p:scale>
          <a:sx n="85" d="100"/>
          <a:sy n="85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7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0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8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4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0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8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54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D3D6B-DC5B-4D37-AB20-01C4094CE861}" type="datetimeFigureOut">
              <a:rPr lang="es-EC" smtClean="0"/>
              <a:t>23/4/2024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2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589115"/>
            <a:ext cx="10735732" cy="56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7200" b="1" dirty="0" smtClean="0"/>
              <a:t>Operaciones básicas</a:t>
            </a:r>
            <a:endParaRPr lang="es-EC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Suma y Resta </a:t>
            </a:r>
          </a:p>
          <a:p>
            <a:pPr marL="0" indent="0">
              <a:buNone/>
            </a:pPr>
            <a:r>
              <a:rPr lang="es-EC" dirty="0" smtClean="0"/>
              <a:t> Utilizaremos dos métodos estos son la aproximación y la descomposición.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SUMA                                                      RESTA                                                  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348114"/>
            <a:ext cx="2772870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49" y="4113775"/>
            <a:ext cx="3009014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196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C" dirty="0" smtClean="0"/>
              <a:t>Multiplicación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6" y="2601009"/>
            <a:ext cx="5411972" cy="3380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721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REGLA DE TRES</a:t>
            </a:r>
            <a:endParaRPr lang="es-EC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/>
              <a:t>SIMPLE</a:t>
            </a:r>
          </a:p>
          <a:p>
            <a:pPr fontAlgn="base"/>
            <a:r>
              <a:rPr lang="es-EC" sz="3200" dirty="0"/>
              <a:t>Agrupar los </a:t>
            </a:r>
            <a:r>
              <a:rPr lang="es-EC" sz="3200" dirty="0" smtClean="0"/>
              <a:t>datos.</a:t>
            </a:r>
            <a:endParaRPr lang="es-EC" sz="3200" dirty="0"/>
          </a:p>
          <a:p>
            <a:pPr fontAlgn="base"/>
            <a:r>
              <a:rPr lang="es-EC" sz="3200" dirty="0"/>
              <a:t>Multiplicar los datos conocidos que están en </a:t>
            </a:r>
            <a:r>
              <a:rPr lang="es-EC" sz="3200" dirty="0" smtClean="0"/>
              <a:t>diagonal. </a:t>
            </a:r>
            <a:endParaRPr lang="es-EC" sz="3200" dirty="0"/>
          </a:p>
          <a:p>
            <a:pPr fontAlgn="base"/>
            <a:r>
              <a:rPr lang="es-EC" sz="3200" dirty="0"/>
              <a:t>Dividir el resultado </a:t>
            </a:r>
            <a:r>
              <a:rPr lang="es-EC" sz="3200" dirty="0" smtClean="0"/>
              <a:t>obtenido.</a:t>
            </a:r>
            <a:endParaRPr lang="es-EC" sz="3200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62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86809"/>
            <a:ext cx="9601196" cy="5089059"/>
          </a:xfrm>
        </p:spPr>
        <p:txBody>
          <a:bodyPr/>
          <a:lstStyle/>
          <a:p>
            <a:r>
              <a:rPr lang="es-EC" b="1" dirty="0" smtClean="0"/>
              <a:t>EJEMPLO 1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8" y="1424711"/>
            <a:ext cx="8809975" cy="42487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60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834" y="791927"/>
            <a:ext cx="9601196" cy="5354874"/>
          </a:xfrm>
        </p:spPr>
        <p:txBody>
          <a:bodyPr/>
          <a:lstStyle/>
          <a:p>
            <a:r>
              <a:rPr lang="es-EC" b="1" dirty="0" smtClean="0"/>
              <a:t>EJEMPLO 2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58" y="1363413"/>
            <a:ext cx="8996359" cy="46013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53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322" y="781294"/>
            <a:ext cx="9601196" cy="5353691"/>
          </a:xfrm>
        </p:spPr>
        <p:txBody>
          <a:bodyPr/>
          <a:lstStyle/>
          <a:p>
            <a:r>
              <a:rPr lang="es-EC" b="1" dirty="0" smtClean="0"/>
              <a:t>EJEMPLO 3</a:t>
            </a:r>
          </a:p>
          <a:p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78" y="1372966"/>
            <a:ext cx="8697680" cy="4170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794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</TotalTime>
  <Words>48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Presentación de PowerPoint</vt:lpstr>
      <vt:lpstr>Operaciones básicas</vt:lpstr>
      <vt:lpstr>Multiplicación</vt:lpstr>
      <vt:lpstr>REGLA DE TRES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11</cp:revision>
  <dcterms:created xsi:type="dcterms:W3CDTF">2024-04-23T04:36:48Z</dcterms:created>
  <dcterms:modified xsi:type="dcterms:W3CDTF">2024-04-24T00:16:20Z</dcterms:modified>
</cp:coreProperties>
</file>