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58" r:id="rId10"/>
    <p:sldId id="260" r:id="rId11"/>
    <p:sldId id="259" r:id="rId12"/>
    <p:sldId id="261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431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575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371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7799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225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574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939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8802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665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102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740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916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752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229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980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76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682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988B-B816-4996-8F4A-554E64B3A9A4}" type="datetimeFigureOut">
              <a:rPr lang="es-EC" smtClean="0"/>
              <a:t>6/5/2024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E237D-AABD-4D2C-B36B-F439517BDD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5068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Razonamiento Abstracto</a:t>
            </a:r>
            <a:endParaRPr lang="es-EC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crear ideas a partir de otras, imaginar sucesos, narrar historias, modelar procesos, leer e interpretar problemas, planificar soluciones, proyectarse al futuro y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soñar.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1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92" t="33453" r="39753" b="25406"/>
          <a:stretch/>
        </p:blipFill>
        <p:spPr>
          <a:xfrm>
            <a:off x="2480656" y="180753"/>
            <a:ext cx="6331616" cy="436998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3320" t="43256" r="39955" b="43101"/>
          <a:stretch/>
        </p:blipFill>
        <p:spPr>
          <a:xfrm>
            <a:off x="1894219" y="4850751"/>
            <a:ext cx="7866388" cy="182649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9353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54" t="39502" r="42281" b="20628"/>
          <a:stretch/>
        </p:blipFill>
        <p:spPr>
          <a:xfrm>
            <a:off x="2998381" y="182803"/>
            <a:ext cx="5560699" cy="416561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4967" t="49478" r="42704" b="36225"/>
          <a:stretch/>
        </p:blipFill>
        <p:spPr>
          <a:xfrm>
            <a:off x="2351399" y="4540871"/>
            <a:ext cx="6854662" cy="189461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7644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63" t="36784" r="40473" b="23459"/>
          <a:stretch/>
        </p:blipFill>
        <p:spPr>
          <a:xfrm>
            <a:off x="2939210" y="221489"/>
            <a:ext cx="5691946" cy="398810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6171" t="34538" r="44110" b="51325"/>
          <a:stretch/>
        </p:blipFill>
        <p:spPr>
          <a:xfrm>
            <a:off x="2320041" y="4537540"/>
            <a:ext cx="6930284" cy="206035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75006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01" t="16604" r="25666" b="12447"/>
          <a:stretch/>
        </p:blipFill>
        <p:spPr>
          <a:xfrm>
            <a:off x="2679402" y="648587"/>
            <a:ext cx="6211712" cy="5560827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885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18" t="43197" r="29391" b="24131"/>
          <a:stretch/>
        </p:blipFill>
        <p:spPr>
          <a:xfrm>
            <a:off x="1435396" y="616690"/>
            <a:ext cx="9143170" cy="410416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4574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9" t="45782" r="28265" b="30516"/>
          <a:stretch/>
        </p:blipFill>
        <p:spPr>
          <a:xfrm>
            <a:off x="797441" y="1477926"/>
            <a:ext cx="10982551" cy="3561907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976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76" t="42544" r="29465" b="35452"/>
          <a:stretch/>
        </p:blipFill>
        <p:spPr>
          <a:xfrm>
            <a:off x="1360968" y="1382232"/>
            <a:ext cx="9709466" cy="305154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7060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79" t="35099" r="38266" b="24492"/>
          <a:stretch/>
        </p:blipFill>
        <p:spPr>
          <a:xfrm>
            <a:off x="1733107" y="744279"/>
            <a:ext cx="8314660" cy="52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6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53" t="37168" r="39450" b="13834"/>
          <a:stretch/>
        </p:blipFill>
        <p:spPr>
          <a:xfrm>
            <a:off x="1796901" y="382772"/>
            <a:ext cx="7697973" cy="62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2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02" t="50727" r="38899" b="14357"/>
          <a:stretch/>
        </p:blipFill>
        <p:spPr>
          <a:xfrm>
            <a:off x="1307804" y="818707"/>
            <a:ext cx="9601199" cy="53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4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70" t="42782" r="39319" b="14072"/>
          <a:stretch/>
        </p:blipFill>
        <p:spPr>
          <a:xfrm>
            <a:off x="1594882" y="170119"/>
            <a:ext cx="9090840" cy="64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39" t="32249" r="38995" b="25491"/>
          <a:stretch/>
        </p:blipFill>
        <p:spPr>
          <a:xfrm>
            <a:off x="1531089" y="191386"/>
            <a:ext cx="9229060" cy="63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44" t="31769" r="39206" b="25084"/>
          <a:stretch/>
        </p:blipFill>
        <p:spPr>
          <a:xfrm>
            <a:off x="1818167" y="372136"/>
            <a:ext cx="8718698" cy="614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6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53" t="49184" r="39298" b="8492"/>
          <a:stretch/>
        </p:blipFill>
        <p:spPr>
          <a:xfrm>
            <a:off x="1509820" y="318975"/>
            <a:ext cx="9002279" cy="617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9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07" t="34325" r="41159" b="29696"/>
          <a:stretch/>
        </p:blipFill>
        <p:spPr>
          <a:xfrm>
            <a:off x="574156" y="180753"/>
            <a:ext cx="6407452" cy="4221124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6518" t="40775" r="43831" b="47132"/>
          <a:stretch/>
        </p:blipFill>
        <p:spPr>
          <a:xfrm>
            <a:off x="1056146" y="4736801"/>
            <a:ext cx="5443471" cy="1387552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3902" t="49147" r="40148" b="43721"/>
          <a:stretch/>
        </p:blipFill>
        <p:spPr>
          <a:xfrm>
            <a:off x="7202198" y="2291315"/>
            <a:ext cx="4784154" cy="12781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52863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242</TotalTime>
  <Words>34</Words>
  <Application>Microsoft Office PowerPoint</Application>
  <PresentationFormat>Panorámica</PresentationFormat>
  <Paragraphs>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Tw Cen MT</vt:lpstr>
      <vt:lpstr>Circuito</vt:lpstr>
      <vt:lpstr>Razonamiento Abstracto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Razonamiento Abstracto</dc:title>
  <dc:creator>Master</dc:creator>
  <cp:lastModifiedBy>Master</cp:lastModifiedBy>
  <cp:revision>8</cp:revision>
  <dcterms:created xsi:type="dcterms:W3CDTF">2024-05-06T20:36:24Z</dcterms:created>
  <dcterms:modified xsi:type="dcterms:W3CDTF">2024-05-07T00:38:58Z</dcterms:modified>
</cp:coreProperties>
</file>